
<file path=[Content_Types].xml><?xml version="1.0" encoding="utf-8"?>
<Types xmlns="http://schemas.openxmlformats.org/package/2006/content-types">
  <Default Extension="bin" ContentType="application/vnd.ms-office.activeX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0.xml" ContentType="application/vnd.openxmlformats-officedocument.presentationml.tags+xml"/>
  <Override PartName="/ppt/notesSlides/notesSlide2.xml" ContentType="application/vnd.openxmlformats-officedocument.presentationml.notesSlide+xml"/>
  <Override PartName="/ppt/activeX/activeX1.xml" ContentType="application/vnd.ms-office.activeX+xml"/>
  <Override PartName="/ppt/notesSlides/notesSlide3.xml" ContentType="application/vnd.openxmlformats-officedocument.presentationml.notesSlide+xml"/>
  <Override PartName="/ppt/activeX/activeX2.xml" ContentType="application/vnd.ms-office.activeX+xml"/>
  <Override PartName="/ppt/notesSlides/notesSlide4.xml" ContentType="application/vnd.openxmlformats-officedocument.presentationml.notesSlide+xml"/>
  <Override PartName="/ppt/activeX/activeX3.xml" ContentType="application/vnd.ms-office.activeX+xml"/>
  <Override PartName="/ppt/notesSlides/notesSlide5.xml" ContentType="application/vnd.openxmlformats-officedocument.presentationml.notesSlide+xml"/>
  <Override PartName="/ppt/activeX/activeX4.xml" ContentType="application/vnd.ms-office.activeX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  <p:sldMasterId id="2147483701" r:id="rId2"/>
  </p:sldMasterIdLst>
  <p:notesMasterIdLst>
    <p:notesMasterId r:id="rId9"/>
  </p:notesMasterIdLst>
  <p:handoutMasterIdLst>
    <p:handoutMasterId r:id="rId10"/>
  </p:handoutMasterIdLst>
  <p:sldIdLst>
    <p:sldId id="257" r:id="rId3"/>
    <p:sldId id="488" r:id="rId4"/>
    <p:sldId id="284" r:id="rId5"/>
    <p:sldId id="285" r:id="rId6"/>
    <p:sldId id="290" r:id="rId7"/>
    <p:sldId id="289" r:id="rId8"/>
  </p:sldIdLst>
  <p:sldSz cx="9144000" cy="6858000" type="screen4x3"/>
  <p:notesSz cx="6858000" cy="92964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2979" autoAdjust="0"/>
  </p:normalViewPr>
  <p:slideViewPr>
    <p:cSldViewPr snapToGrid="0">
      <p:cViewPr varScale="1">
        <p:scale>
          <a:sx n="85" d="100"/>
          <a:sy n="85" d="100"/>
        </p:scale>
        <p:origin x="54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7" d="100"/>
          <a:sy n="77" d="100"/>
        </p:scale>
        <p:origin x="2064" y="108"/>
      </p:cViewPr>
      <p:guideLst>
        <p:guide orient="horz" pos="2928"/>
        <p:guide pos="21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7C7875-224C-4639-90E6-9FBBA4C84C1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829968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605EA1-9FBC-4B67-AD1B-591942456CF5}" type="slidenum">
              <a:rPr lang="en-US" b="1" smtClean="0"/>
              <a:t>‹#›</a:t>
            </a:fld>
            <a:endParaRPr lang="en-US" b="1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B5E095A4-2D00-4D91-ADDC-803F46EB88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E31468CE-A28B-4BA9-B7C0-71CDEBDCCF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27" y="116205"/>
            <a:ext cx="5066949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Elementary School Earth and Space Sciences</a:t>
            </a:r>
          </a:p>
        </p:txBody>
      </p:sp>
    </p:spTree>
    <p:extLst>
      <p:ext uri="{BB962C8B-B14F-4D97-AF65-F5344CB8AC3E}">
        <p14:creationId xmlns:p14="http://schemas.microsoft.com/office/powerpoint/2010/main" val="70094832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>
            <a:extLst>
              <a:ext uri="{FF2B5EF4-FFF2-40B4-BE49-F238E27FC236}">
                <a16:creationId xmlns:a16="http://schemas.microsoft.com/office/drawing/2014/main" id="{31FB03EF-825C-488A-A41B-6BAC9003EAE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377252B6-BDE9-49F0-8FE3-3E61FC5D073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1" y="4415790"/>
            <a:ext cx="5029200" cy="4183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Click to edit Master text styles</a:t>
            </a:r>
          </a:p>
          <a:p>
            <a:pPr lvl="1"/>
            <a:r>
              <a:rPr lang="en-GB" altLang="en-US" dirty="0"/>
              <a:t>Second level</a:t>
            </a:r>
          </a:p>
          <a:p>
            <a:pPr lvl="2"/>
            <a:r>
              <a:rPr lang="en-GB" altLang="en-US" dirty="0"/>
              <a:t>Third level</a:t>
            </a:r>
          </a:p>
          <a:p>
            <a:pPr lvl="3"/>
            <a:r>
              <a:rPr lang="en-GB" altLang="en-US" dirty="0"/>
              <a:t>Fourth level</a:t>
            </a:r>
          </a:p>
          <a:p>
            <a:pPr lvl="4"/>
            <a:r>
              <a:rPr lang="en-GB" altLang="en-US" dirty="0"/>
              <a:t>Fifth level</a:t>
            </a:r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18C2DE04-1783-4BF2-9459-ED6B526FD69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829966"/>
            <a:ext cx="297180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/>
            </a:lvl1pPr>
          </a:lstStyle>
          <a:p>
            <a:fld id="{8012B9C8-070F-4166-BAC7-CF5679BCB223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AA969DB-72F3-4507-8061-6262981A61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9AA44FD6-1EB3-4991-8DB3-B435DD3345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27" y="116205"/>
            <a:ext cx="5066949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Elementary School Earth and Space Sciences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E46C57C9-DCE4-41CC-95FC-324240F294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4E411125-3C95-4521-B832-E63C825B16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E024A9B-2054-44D0-B1D7-B243FDEE955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12B9C8-070F-4166-BAC7-CF5679BCB223}" type="slidenum">
              <a:rPr lang="en-GB" altLang="en-US" smtClean="0"/>
              <a:pPr/>
              <a:t>1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4CF436-3D72-4B7D-9A94-16528ACCBC3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12B9C8-070F-4166-BAC7-CF5679BCB223}" type="slidenum">
              <a:rPr lang="en-GB" altLang="en-US" smtClean="0"/>
              <a:pPr/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072045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76BC406F-66DB-4E93-8904-BCF0FF799C6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307F9213-B1E6-40D5-B255-48357C8CE3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F22B424-6AC0-4B0F-A7C9-C4CECB124F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12B9C8-070F-4166-BAC7-CF5679BCB223}" type="slidenum">
              <a:rPr lang="en-GB" altLang="en-US" smtClean="0"/>
              <a:pPr/>
              <a:t>3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538852CF-4F44-4381-9B3F-8632872F6B1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F418FBE0-0739-436A-A7AE-68B48ECD4C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 and/or use models to describe and/or predict phenomena.</a:t>
            </a:r>
            <a:endParaRPr lang="en-GB" sz="1200" b="1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A07524A-4ACB-43AC-BC8C-53517F0C9C2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12B9C8-070F-4166-BAC7-CF5679BCB223}" type="slidenum">
              <a:rPr lang="en-GB" altLang="en-US" smtClean="0"/>
              <a:pPr/>
              <a:t>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>
            <a:extLst>
              <a:ext uri="{FF2B5EF4-FFF2-40B4-BE49-F238E27FC236}">
                <a16:creationId xmlns:a16="http://schemas.microsoft.com/office/drawing/2014/main" id="{7491C21A-12EC-4E67-861B-3168E6D77AA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88067" name="Notes Placeholder 2">
            <a:extLst>
              <a:ext uri="{FF2B5EF4-FFF2-40B4-BE49-F238E27FC236}">
                <a16:creationId xmlns:a16="http://schemas.microsoft.com/office/drawing/2014/main" id="{56977727-2BC2-49F4-8E3A-C3A73ECFC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Developing and Using Models: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Develop and/or use models to describe and/or predict phenomena.</a:t>
            </a:r>
            <a:endParaRPr lang="en-GB" sz="1200" b="1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72C33F7-4A70-462A-9D41-0EE2C3CD9E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12B9C8-070F-4166-BAC7-CF5679BCB223}" type="slidenum">
              <a:rPr lang="en-GB" altLang="en-US" smtClean="0"/>
              <a:pPr/>
              <a:t>5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6974548A-7A01-498F-9B4F-CBB5BE111A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86E08DA1-1A4D-4682-A604-CA274CC99C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FB83654-FCA5-49F2-8D2C-C8F53128D12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12B9C8-070F-4166-BAC7-CF5679BCB223}" type="slidenum">
              <a:rPr lang="en-GB" altLang="en-US" smtClean="0"/>
              <a:pPr/>
              <a:t>6</a:t>
            </a:fld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5377613-BF44-4DE5-BF60-36F4B20FC9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30310" y="1187864"/>
            <a:ext cx="4973653" cy="3127761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B80303"/>
                </a:solidFill>
              </a:defRPr>
            </a:lvl1pPr>
          </a:lstStyle>
          <a:p>
            <a:r>
              <a:rPr lang="en-US" dirty="0"/>
              <a:t>Click to edit Master title </a:t>
            </a:r>
            <a:br>
              <a:rPr lang="en-US" dirty="0"/>
            </a:br>
            <a:r>
              <a:rPr lang="en-US" dirty="0"/>
              <a:t>style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86F8553-5951-43AF-821A-6DB588B5402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24DAFD66-3CB7-4443-BBB6-74AFE8C5F89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88450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2984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5200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55009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39998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5986602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47409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56126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225463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70048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1970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698064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01358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58375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063447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568368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32311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04582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6938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82172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769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5827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7906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16135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2775682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14794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1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3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9670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3076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pic>
        <p:nvPicPr>
          <p:cNvPr id="3079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C666232-5D9B-4CFA-8949-CA5146E65FCC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0F53B79C-89F8-49C6-AEB3-357C0CCA8CE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6</a:t>
            </a:r>
          </a:p>
        </p:txBody>
      </p:sp>
    </p:spTree>
    <p:custDataLst>
      <p:tags r:id="rId16"/>
    </p:custDataLst>
    <p:extLst>
      <p:ext uri="{BB962C8B-B14F-4D97-AF65-F5344CB8AC3E}">
        <p14:creationId xmlns:p14="http://schemas.microsoft.com/office/powerpoint/2010/main" val="3380027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9670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4100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pic>
        <p:nvPicPr>
          <p:cNvPr id="4103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7BAF95F-EB26-4406-A41B-066169FC7AEB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5BB6A74E-C04E-4F2D-B664-688C6865E54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6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3466705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8.wmf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0.png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0.png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.wmf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EE48429-33DD-4419-8D8A-56F1CFCF8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0311" y="1187864"/>
            <a:ext cx="4678656" cy="3127761"/>
          </a:xfrm>
        </p:spPr>
        <p:txBody>
          <a:bodyPr/>
          <a:lstStyle/>
          <a:p>
            <a:r>
              <a:rPr lang="en-GB" dirty="0"/>
              <a:t>The Moon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3F24A623-EDEF-49C5-A5A4-508D614575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16000" indent="-216000">
              <a:buSzPct val="100000"/>
              <a:buFont typeface="Wingdings 2" panose="05020102010507070707" pitchFamily="18" charset="2"/>
              <a:buChar char=""/>
            </a:pPr>
            <a:r>
              <a:rPr lang="en-GB" sz="1600" dirty="0"/>
              <a:t>Developing and Using Models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00EF7105-ADAD-4E73-B6EE-D08D12DEDBC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1. Patterns </a:t>
            </a:r>
          </a:p>
          <a:p>
            <a:r>
              <a:rPr lang="en-GB" sz="1600" dirty="0"/>
              <a:t>2. Cause and Effect</a:t>
            </a:r>
          </a:p>
          <a:p>
            <a:r>
              <a:rPr lang="en-GB" sz="1600" dirty="0"/>
              <a:t>7. Stability and Change</a:t>
            </a:r>
            <a:endParaRPr lang="en-US" sz="1600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C1080EC-8D95-4F58-BEB4-92C3F69F6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78479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86" name="Rectangle 34">
            <a:extLst>
              <a:ext uri="{FF2B5EF4-FFF2-40B4-BE49-F238E27FC236}">
                <a16:creationId xmlns:a16="http://schemas.microsoft.com/office/drawing/2014/main" id="{D96DB667-7BBA-4B1D-B4C8-015DD1A9A6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Phases of the Moon</a:t>
            </a:r>
          </a:p>
        </p:txBody>
      </p:sp>
      <p:pic>
        <p:nvPicPr>
          <p:cNvPr id="6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A093BF7-B1D5-4D5B-925D-1F923547C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flash_icon">
            <a:extLst>
              <a:ext uri="{FF2B5EF4-FFF2-40B4-BE49-F238E27FC236}">
                <a16:creationId xmlns:a16="http://schemas.microsoft.com/office/drawing/2014/main" id="{FE3895F5-42A1-4A79-9E44-99721F6C2C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49201" name="ShockwaveFlash1" r:id="rId2" imgW="8699400" imgH="5308560"/>
        </mc:Choice>
        <mc:Fallback>
          <p:control name="ShockwaveFlash1" r:id="rId2" imgW="8699400" imgH="5308560">
            <p:pic>
              <p:nvPicPr>
                <p:cNvPr id="2" name="ShockwaveFlash1">
                  <a:extLst>
                    <a:ext uri="{FF2B5EF4-FFF2-40B4-BE49-F238E27FC236}">
                      <a16:creationId xmlns:a16="http://schemas.microsoft.com/office/drawing/2014/main" id="{978C5C78-487E-45AD-AD10-BAC410D69502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6" name="Rectangle 16">
            <a:extLst>
              <a:ext uri="{FF2B5EF4-FFF2-40B4-BE49-F238E27FC236}">
                <a16:creationId xmlns:a16="http://schemas.microsoft.com/office/drawing/2014/main" id="{83CD7452-C653-4CEE-BFD8-F1526BC23D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The Moon’s orbit</a:t>
            </a:r>
          </a:p>
        </p:txBody>
      </p:sp>
      <p:pic>
        <p:nvPicPr>
          <p:cNvPr id="6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62A57BC-13F3-4671-A3EE-B8AE66742F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flash_icon">
            <a:extLst>
              <a:ext uri="{FF2B5EF4-FFF2-40B4-BE49-F238E27FC236}">
                <a16:creationId xmlns:a16="http://schemas.microsoft.com/office/drawing/2014/main" id="{52034CC4-8FBF-4867-9BCC-E3E2F28B31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58F1C1E-1532-4C86-A1F0-8194BF6C45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97290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51231" name="ShockwaveFlash1" r:id="rId2" imgW="8699400" imgH="5308560"/>
        </mc:Choice>
        <mc:Fallback>
          <p:control name="ShockwaveFlash1" r:id="rId2" imgW="8699400" imgH="5308560">
            <p:pic>
              <p:nvPicPr>
                <p:cNvPr id="2" name="ShockwaveFlash1">
                  <a:extLst>
                    <a:ext uri="{FF2B5EF4-FFF2-40B4-BE49-F238E27FC236}">
                      <a16:creationId xmlns:a16="http://schemas.microsoft.com/office/drawing/2014/main" id="{93A80DE8-2609-4CC5-8A7A-F5C4D29605A6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7" name="Rectangle 7">
            <a:extLst>
              <a:ext uri="{FF2B5EF4-FFF2-40B4-BE49-F238E27FC236}">
                <a16:creationId xmlns:a16="http://schemas.microsoft.com/office/drawing/2014/main" id="{382E494A-BA4F-44CB-BF3D-13C8285916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The view of the Moon from Earth</a:t>
            </a:r>
          </a:p>
        </p:txBody>
      </p:sp>
      <p:pic>
        <p:nvPicPr>
          <p:cNvPr id="6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C8528F7-7954-40C8-9401-BDFE54F0C2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flash_icon">
            <a:extLst>
              <a:ext uri="{FF2B5EF4-FFF2-40B4-BE49-F238E27FC236}">
                <a16:creationId xmlns:a16="http://schemas.microsoft.com/office/drawing/2014/main" id="{31FCAB91-AF69-420E-A4AE-D47923B7B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C5F8087-B532-4FE1-82C9-6C131DF3F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97290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87064" name="ShockwaveFlash1" r:id="rId2" imgW="8699400" imgH="5308560"/>
        </mc:Choice>
        <mc:Fallback>
          <p:control name="ShockwaveFlash1" r:id="rId2" imgW="8699400" imgH="5308560">
            <p:pic>
              <p:nvPicPr>
                <p:cNvPr id="2" name="ShockwaveFlash1">
                  <a:extLst>
                    <a:ext uri="{FF2B5EF4-FFF2-40B4-BE49-F238E27FC236}">
                      <a16:creationId xmlns:a16="http://schemas.microsoft.com/office/drawing/2014/main" id="{FB60AEAC-18D9-4D29-B9B6-AE1B11A91801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68" name="Rectangle 24">
            <a:extLst>
              <a:ext uri="{FF2B5EF4-FFF2-40B4-BE49-F238E27FC236}">
                <a16:creationId xmlns:a16="http://schemas.microsoft.com/office/drawing/2014/main" id="{2D92C39A-44F6-4DB6-BFB8-09C4C03796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The Moon</a:t>
            </a:r>
          </a:p>
        </p:txBody>
      </p:sp>
      <p:pic>
        <p:nvPicPr>
          <p:cNvPr id="5" name="Picture 5" descr="flash_icon">
            <a:extLst>
              <a:ext uri="{FF2B5EF4-FFF2-40B4-BE49-F238E27FC236}">
                <a16:creationId xmlns:a16="http://schemas.microsoft.com/office/drawing/2014/main" id="{1BC2C4F8-0861-4A64-AB3B-D9DA8227C1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57384" name="ShockwaveFlash1" r:id="rId2" imgW="8699400" imgH="5308560"/>
        </mc:Choice>
        <mc:Fallback>
          <p:control name="ShockwaveFlash1" r:id="rId2" imgW="8699400" imgH="5308560">
            <p:pic>
              <p:nvPicPr>
                <p:cNvPr id="2" name="ShockwaveFlash1">
                  <a:extLst>
                    <a:ext uri="{FF2B5EF4-FFF2-40B4-BE49-F238E27FC236}">
                      <a16:creationId xmlns:a16="http://schemas.microsoft.com/office/drawing/2014/main" id="{821CF0B6-07C7-4DC3-AC57-A1F9CEB92107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50800">
          <a:solidFill>
            <a:srgbClr val="010066"/>
          </a:solidFill>
          <a:round/>
          <a:headEnd type="none" w="sm" len="sm"/>
          <a:tailEnd type="triangle" w="lg" len="lg"/>
        </a:ln>
      </a:spPr>
      <a:bodyPr>
        <a:spAutoFit/>
      </a:bodyPr>
      <a:lstStyle>
        <a:defPPr>
          <a:defRPr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2042</TotalTime>
  <Words>98</Words>
  <Application>Microsoft Office PowerPoint</Application>
  <PresentationFormat>On-screen Show (4:3)</PresentationFormat>
  <Paragraphs>20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Wingdings 2</vt:lpstr>
      <vt:lpstr>Default Design</vt:lpstr>
      <vt:lpstr>3_Default Design</vt:lpstr>
      <vt:lpstr>The Moon</vt:lpstr>
      <vt:lpstr>Information</vt:lpstr>
      <vt:lpstr>Phases of the Moon</vt:lpstr>
      <vt:lpstr>The Moon’s orbit</vt:lpstr>
      <vt:lpstr>The view of the Moon from Earth</vt:lpstr>
      <vt:lpstr>The Moon</vt:lpstr>
    </vt:vector>
  </TitlesOfParts>
  <Manager/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Moon</dc:title>
  <dc:subject>Boardworks Elementary School Earth and Space Sciences</dc:subject>
  <dc:creator>Boardworks</dc:creator>
  <cp:lastModifiedBy>Tim Crilly</cp:lastModifiedBy>
  <cp:revision>129</cp:revision>
  <dcterms:created xsi:type="dcterms:W3CDTF">2006-08-31T13:53:21Z</dcterms:created>
  <dcterms:modified xsi:type="dcterms:W3CDTF">2018-12-04T11:01:29Z</dcterms:modified>
</cp:coreProperties>
</file>